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6" r:id="rId8"/>
    <p:sldId id="277" r:id="rId9"/>
    <p:sldId id="275" r:id="rId10"/>
    <p:sldId id="278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4718" autoAdjust="0"/>
  </p:normalViewPr>
  <p:slideViewPr>
    <p:cSldViewPr>
      <p:cViewPr varScale="1">
        <p:scale>
          <a:sx n="123" d="100"/>
          <a:sy n="123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0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9AF12-D343-44CF-B0EC-C056ED02F1BF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7C2F-58AA-458D-A4FF-96757FC9C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B0BEBA-1CCC-4F0D-9F6A-D3C24823EC8B}" type="datetimeFigureOut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AD5F8A-5DAB-4803-A9F2-25167B4E9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E54F-1E09-4CB1-97D0-5AF1C6BCC7E1}" type="datetime1">
              <a:rPr lang="en-US" smtClean="0"/>
              <a:pPr>
                <a:defRPr/>
              </a:pPr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FD92-7036-4A69-A8BC-193E1848D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8E0F6-8501-4BB4-A28C-0F6F5D9B6696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9526-4FC5-4F2B-9F8A-AE0A33151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F4AE-5A6D-470A-8C46-087D5428C460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E1A0-74E7-4729-A303-B998B53AC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55E92-3EB5-412C-843C-4165FA53064F}" type="datetime1">
              <a:rPr lang="en-US"/>
              <a:pPr>
                <a:defRPr/>
              </a:pPr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AC934-C93A-476D-952A-6FC8EDACF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24FD-1534-41AA-8A0E-3155A48EA65E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5F8B-26DB-408E-A159-979FF995B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3A3F-251A-4A53-B6C7-4CDFBAB619DD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8F3D-86C6-4B60-B67B-6FCCDE72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D898-68DD-4CBC-963A-C33860CE8D3E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A778-AA28-4814-B949-D876FB19E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1A6D-6365-4044-AD38-3563810C8029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D428-8A07-4B60-90A4-AF9377CE0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E701-BD94-4B9F-A860-DE8E89C8C52E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DB07-F179-4DF8-97E9-D5BDA1041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3E9B1-C504-4FD1-B0F2-E57D0641E665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85FD-3663-4E1C-9C01-D12B69B75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549B-FBEA-432B-A529-553B7CF5F55A}" type="datetime1">
              <a:rPr lang="en-US"/>
              <a:pPr>
                <a:defRPr/>
              </a:pPr>
              <a:t>12/15/2010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310A-1F5B-4789-9DD0-8D180C47C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B07CC5-254A-47C6-9957-B99FFAD19E70}" type="datetime1">
              <a:rPr lang="en-US" smtClean="0"/>
              <a:pPr>
                <a:defRPr/>
              </a:pPr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DEC19-9F62-44F9-9C8A-FC0EDA9E9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6578" y="6286520"/>
            <a:ext cx="2133600" cy="365125"/>
          </a:xfrm>
        </p:spPr>
        <p:txBody>
          <a:bodyPr/>
          <a:lstStyle/>
          <a:p>
            <a:pPr>
              <a:defRPr/>
            </a:pPr>
            <a:fld id="{7C357677-6198-4494-AA1D-9F59330A442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57252" y="123825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SIPREC Protocol</a:t>
            </a:r>
            <a:br>
              <a:rPr lang="en-US" dirty="0" smtClean="0"/>
            </a:br>
            <a:r>
              <a:rPr lang="en-US" sz="2000" dirty="0" smtClean="0"/>
              <a:t>draft-</a:t>
            </a:r>
            <a:r>
              <a:rPr lang="en-US" sz="2000" dirty="0" err="1" smtClean="0"/>
              <a:t>portman</a:t>
            </a:r>
            <a:r>
              <a:rPr lang="en-US" sz="2000" dirty="0" smtClean="0"/>
              <a:t>-siprec-protocol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858" y="2900363"/>
            <a:ext cx="721518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Virtual interim meeting Dec 16, 2010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35858" y="5929330"/>
            <a:ext cx="7215188" cy="75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Authors: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L. Portman, H. Lum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INVITE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71934" y="2571744"/>
            <a:ext cx="28575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0166" y="5429264"/>
            <a:ext cx="1643074" cy="1428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28794" y="5572140"/>
            <a:ext cx="1285884" cy="1428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34" y="4929198"/>
            <a:ext cx="78581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INVITE sip:97753210@10.240.3.10:5060 SIP/2.0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From: &lt;sip:2000@10.226.240.3&gt;;tag=35e195d2-947d-4585-946f-098392474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To: sip:Recorder@10.240.3.10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Call-ID: d253c800-b0d1ea39-4a7dd-3f0e20a@10.226.240.3</a:t>
            </a:r>
          </a:p>
          <a:p>
            <a:pPr>
              <a:buNone/>
            </a:pP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CSeq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: 101 INVITE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Max-Forwards: 70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Contact: &lt;sip:2000@10.226.240.3:5060;transport=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&gt;;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Via: SIP/2.0/TCP 10.226.240.3:5060;branch=z9hG4bKdf6b622b648d9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Content-Type: multipart/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mixed;boundary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foobar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Content-Length: [length]</a:t>
            </a:r>
          </a:p>
          <a:p>
            <a:pPr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foobar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Content-Type: application/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sdp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v=0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o=SRS 0 0 IN IP4 10.226.240.3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c=IN IP4 10.226.240.3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t=0 0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m=audio 12241 RTP/AVP 0 4 8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a=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sendonly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a=label:1</a:t>
            </a:r>
          </a:p>
          <a:p>
            <a:pPr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foobar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Content-Type: application/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-metadata</a:t>
            </a: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Content-Disposition: recording-session</a:t>
            </a:r>
          </a:p>
          <a:p>
            <a:pPr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[metadata content]</a:t>
            </a: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Recording pause and resume</a:t>
            </a:r>
          </a:p>
          <a:p>
            <a:pPr lvl="1"/>
            <a:r>
              <a:rPr lang="en-US" sz="2000" dirty="0" smtClean="0"/>
              <a:t>How to distinguish from CS mute/</a:t>
            </a:r>
            <a:r>
              <a:rPr lang="en-US" sz="2000" dirty="0" err="1" smtClean="0"/>
              <a:t>unmute</a:t>
            </a:r>
            <a:r>
              <a:rPr lang="en-US" sz="2000" dirty="0" smtClean="0"/>
              <a:t>?</a:t>
            </a:r>
          </a:p>
          <a:p>
            <a:r>
              <a:rPr lang="en-US" sz="2400" dirty="0" smtClean="0"/>
              <a:t>Offer-less INVITE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9C9DE-7330-4848-9028-0EB013BE760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13316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-01 draft</a:t>
            </a:r>
          </a:p>
          <a:p>
            <a:r>
              <a:rPr lang="en-US" dirty="0" smtClean="0"/>
              <a:t>Very early draft – need your input</a:t>
            </a:r>
          </a:p>
          <a:p>
            <a:r>
              <a:rPr lang="en-US" smtClean="0"/>
              <a:t>Main </a:t>
            </a:r>
            <a:r>
              <a:rPr lang="en-US" smtClean="0"/>
              <a:t>topics</a:t>
            </a:r>
            <a:endParaRPr lang="en-US" dirty="0" smtClean="0"/>
          </a:p>
          <a:p>
            <a:pPr lvl="1"/>
            <a:r>
              <a:rPr lang="en-US" dirty="0" smtClean="0"/>
              <a:t>RS </a:t>
            </a:r>
            <a:r>
              <a:rPr lang="en-US" dirty="0" smtClean="0"/>
              <a:t>session </a:t>
            </a:r>
            <a:r>
              <a:rPr lang="en-US" dirty="0" smtClean="0"/>
              <a:t>establishment</a:t>
            </a:r>
          </a:p>
          <a:p>
            <a:pPr lvl="1"/>
            <a:r>
              <a:rPr lang="en-US" dirty="0" smtClean="0"/>
              <a:t>Delivering metadata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session – SRC as B2BUA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600200"/>
            <a:ext cx="5543560" cy="4525963"/>
          </a:xfrm>
        </p:spPr>
        <p:txBody>
          <a:bodyPr/>
          <a:lstStyle/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UA A            SRC                    UA B                    SRS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|(1)CS INVITE  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|-------------&gt;|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|(2)CS INVITE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|----------------------&gt;|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               (3)OK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|&lt;----------------------|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(4)OK 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|&lt;-------------|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|(5)RS INVITE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CallId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+ Participants) with SDP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|---------------------------------------------&gt;|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                       |       (6)OK with SDP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|&lt;---------------------------------------------|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|(7)CS RTP     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|=============&gt;|======================&gt;|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|&lt;=============|&lt;======================|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|(8)RS RTP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|=============================================&gt;|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|=============================================&gt;|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|(9)CS BYE     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|-------------&gt;|          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|(10)CS BYE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|----------------------&gt;|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|(11)RS BYE             |                      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|---------------------------------------------&gt;|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|              |                       |                      |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Recording Session – SRC as Endpoint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600200"/>
            <a:ext cx="5472122" cy="4525963"/>
          </a:xfrm>
        </p:spPr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UA A                   UA B                    SRS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(SRC)         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|(1)CS INVITE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|----------------------&gt;|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               (2)OK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|&lt;----------------------|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|(3)RS INVITE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CallId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Participants) with SDP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|---------------------------------------------&gt;|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                       |       (4)OK with SDP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|----------------------------------------------|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|(5)CS RTP   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|======================&gt;|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|&lt;======================|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|(6)RS RTP   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|=============================================&gt;|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|=============================================&gt;|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|(7)CS BYE   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|----------------------&gt;|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|(8)RS BYE              |                      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|---------------------------------------------&gt;|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|                       |                      |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Recording Session – SRC as conference focus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00200"/>
            <a:ext cx="6400816" cy="4525963"/>
          </a:xfrm>
        </p:spPr>
        <p:txBody>
          <a:bodyPr/>
          <a:lstStyle/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UA A                 Focus                 UA B                SRS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(SRC)                  |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                    |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(already in a conference)          |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|&lt;==================&gt;|&lt;==================&gt;|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|(1)REFER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sip:Conf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-ID Refer-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To:SRS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|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|-------------------&gt;|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|(2)202 Accepted     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|&lt;-------------------|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(3)NOTIFY (Trying)|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|&lt;-------------------|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|(4)200 OK           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|-------------------&gt;|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|(5)INVITE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Contact:Conf-ID;isfocus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|---------------------------------------&gt;|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                              (6)200 OK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|&lt;---------------------------------------|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 (7)RTP (mixed or unmixed)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               |=======================================&gt;|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     (8)NOTIFY (OK) 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|&lt;-------------------|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|(9)200 OK           |                                        |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|-------------------&gt;|                                        |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SRC as conference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How does the focus know to establish an RS towards the SRS? Through URI parameters or through discovery mechanism?</a:t>
            </a:r>
          </a:p>
          <a:p>
            <a:pPr lvl="1"/>
            <a:r>
              <a:rPr lang="en-US" dirty="0" smtClean="0"/>
              <a:t>Why not REFER to SRS to send INVITE to SRC?</a:t>
            </a:r>
          </a:p>
          <a:p>
            <a:pPr lvl="1"/>
            <a:r>
              <a:rPr lang="en-US" dirty="0" smtClean="0"/>
              <a:t>Is this mechanism out of scope?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 of metadata</a:t>
            </a:r>
          </a:p>
          <a:p>
            <a:pPr lvl="1"/>
            <a:r>
              <a:rPr lang="en-US" dirty="0" smtClean="0"/>
              <a:t>Attributes of recorded media – will be in SDP of the RS</a:t>
            </a:r>
          </a:p>
          <a:p>
            <a:pPr lvl="1"/>
            <a:r>
              <a:rPr lang="en-US" dirty="0" smtClean="0"/>
              <a:t>The rest – format to be defined in metadata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to deliver the rest of metadata?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metadata can be delivered as part of the RS establishment (INVITE/</a:t>
            </a:r>
            <a:r>
              <a:rPr lang="en-US" dirty="0" err="1" smtClean="0"/>
              <a:t>reINVITE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metadata can be delivered as a stream of events</a:t>
            </a:r>
          </a:p>
          <a:p>
            <a:pPr lvl="1"/>
            <a:r>
              <a:rPr lang="en-US" dirty="0" smtClean="0"/>
              <a:t>What mechanism?</a:t>
            </a:r>
          </a:p>
          <a:p>
            <a:pPr lvl="2"/>
            <a:r>
              <a:rPr lang="en-US" dirty="0" smtClean="0"/>
              <a:t>INFO package</a:t>
            </a:r>
          </a:p>
          <a:p>
            <a:pPr lvl="2"/>
            <a:r>
              <a:rPr lang="en-US" dirty="0" smtClean="0"/>
              <a:t>Event 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SIP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Identify SIP session as RS</a:t>
            </a:r>
          </a:p>
          <a:p>
            <a:pPr lvl="1"/>
            <a:r>
              <a:rPr lang="en-US" sz="2400" dirty="0" smtClean="0"/>
              <a:t>Follows draft-</a:t>
            </a:r>
            <a:r>
              <a:rPr lang="en-US" sz="2400" dirty="0" err="1" smtClean="0"/>
              <a:t>johnston</a:t>
            </a:r>
            <a:r>
              <a:rPr lang="en-US" sz="2400" dirty="0" smtClean="0"/>
              <a:t>-siprec-</a:t>
            </a:r>
            <a:r>
              <a:rPr lang="en-US" sz="2400" dirty="0" err="1" smtClean="0"/>
              <a:t>rec</a:t>
            </a:r>
            <a:r>
              <a:rPr lang="en-US" sz="2400" dirty="0" smtClean="0"/>
              <a:t>-cc</a:t>
            </a:r>
          </a:p>
          <a:p>
            <a:pPr lvl="1"/>
            <a:r>
              <a:rPr lang="en-US" sz="2400" dirty="0" smtClean="0"/>
              <a:t>Introduce </a:t>
            </a:r>
            <a:r>
              <a:rPr lang="en-US" sz="2400" dirty="0" err="1" smtClean="0"/>
              <a:t>src</a:t>
            </a:r>
            <a:r>
              <a:rPr lang="en-US" sz="2400" dirty="0" smtClean="0"/>
              <a:t> and </a:t>
            </a:r>
            <a:r>
              <a:rPr lang="en-US" sz="2400" dirty="0" err="1" smtClean="0"/>
              <a:t>srs</a:t>
            </a:r>
            <a:r>
              <a:rPr lang="en-US" sz="2400" dirty="0" smtClean="0"/>
              <a:t> media feature tags</a:t>
            </a:r>
          </a:p>
          <a:p>
            <a:r>
              <a:rPr lang="en-US" sz="2800" dirty="0" smtClean="0"/>
              <a:t>SDP Handling</a:t>
            </a:r>
          </a:p>
          <a:p>
            <a:pPr lvl="1"/>
            <a:r>
              <a:rPr lang="en-US" sz="2400" dirty="0" smtClean="0"/>
              <a:t>Identify each media stream with label (a=label:1)</a:t>
            </a:r>
          </a:p>
          <a:p>
            <a:pPr lvl="1"/>
            <a:r>
              <a:rPr lang="en-US" sz="2400" dirty="0" smtClean="0"/>
              <a:t>The label is a cross reference for recorded media in metadata</a:t>
            </a:r>
          </a:p>
          <a:p>
            <a:r>
              <a:rPr lang="en-US" sz="2800" dirty="0" smtClean="0"/>
              <a:t>Metadata content</a:t>
            </a:r>
          </a:p>
          <a:p>
            <a:pPr lvl="1"/>
            <a:r>
              <a:rPr lang="en-US" sz="2400" dirty="0" smtClean="0"/>
              <a:t>New Content-Type: application/</a:t>
            </a:r>
            <a:r>
              <a:rPr lang="en-US" sz="2400" dirty="0" err="1" smtClean="0"/>
              <a:t>rs</a:t>
            </a:r>
            <a:r>
              <a:rPr lang="en-US" sz="2400" dirty="0" smtClean="0"/>
              <a:t>-metadata</a:t>
            </a:r>
          </a:p>
          <a:p>
            <a:pPr lvl="1"/>
            <a:r>
              <a:rPr lang="en-US" sz="2400" dirty="0" smtClean="0"/>
              <a:t>New Content-Disposition: recording-session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C934-C93A-476D-952A-6FC8EDACFB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687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SIPREC Protocol draft-portman-siprec-protocol</vt:lpstr>
      <vt:lpstr>Status</vt:lpstr>
      <vt:lpstr>Recording session – SRC as B2BUA</vt:lpstr>
      <vt:lpstr>Recording Session – SRC as Endpoint</vt:lpstr>
      <vt:lpstr>Recording Session – SRC as conference focus</vt:lpstr>
      <vt:lpstr>SRC as conference focus</vt:lpstr>
      <vt:lpstr>Delivering metadata</vt:lpstr>
      <vt:lpstr>How to deliver the rest of metadata?</vt:lpstr>
      <vt:lpstr>Proposed SIP Extensions</vt:lpstr>
      <vt:lpstr>Sample INVITE</vt:lpstr>
      <vt:lpstr>Open Questions</vt:lpstr>
      <vt:lpstr>Discussion</vt:lpstr>
    </vt:vector>
  </TitlesOfParts>
  <Company>Nice_Systems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 Requirements</dc:title>
  <dc:subject>Session Recording Protocol Requirements</dc:subject>
  <dc:creator>Leon Portman</dc:creator>
  <cp:keywords>SRP, IETF</cp:keywords>
  <cp:lastModifiedBy>Henry Lum</cp:lastModifiedBy>
  <cp:revision>135</cp:revision>
  <dcterms:created xsi:type="dcterms:W3CDTF">2009-07-22T12:44:00Z</dcterms:created>
  <dcterms:modified xsi:type="dcterms:W3CDTF">2010-12-15T17:22:38Z</dcterms:modified>
  <cp:category>IETF</cp:category>
</cp:coreProperties>
</file>